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02" y="72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2025/5/21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2025/5/21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2025/5/21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2025/5/21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2025/5/21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2025/5/21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2025/5/21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2025/5/21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2025/5/21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2025/5/21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2025/5/21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2025/5/21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502872" y="1828445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東北整形災害外科学会</a:t>
            </a:r>
          </a:p>
          <a:p>
            <a:pPr algn="ctr"/>
            <a:r>
              <a:rPr lang="ja-JP" altLang="en-US" sz="3600" b="1" dirty="0"/>
              <a:t>筆頭演者の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/>
              <a:t>筆頭演者氏名</a:t>
            </a:r>
            <a:r>
              <a:rPr lang="ja-JP" altLang="en-US" sz="2800" dirty="0"/>
              <a:t>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04227" y="537217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02872" y="4088582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演題発表に関連し，開示すべき</a:t>
            </a:r>
            <a:r>
              <a:rPr lang="en-US" dirty="0"/>
              <a:t>COI</a:t>
            </a:r>
            <a:r>
              <a:rPr lang="ja-JP" altLang="en-US" dirty="0"/>
              <a:t>関係にある企業等として</a:t>
            </a:r>
            <a:r>
              <a:rPr lang="en-US" altLang="en-US" dirty="0"/>
              <a:t>、</a:t>
            </a:r>
            <a:endParaRPr lang="ja-JP" altLang="en-US" dirty="0"/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奨学寄附金：</a:t>
            </a:r>
            <a:r>
              <a:rPr lang="en-US" dirty="0"/>
              <a:t>	</a:t>
            </a:r>
            <a:r>
              <a:rPr lang="ja-JP" altLang="en-US" dirty="0"/>
              <a:t>　　　　　　　　　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寄附講座所属：　　　　　　</a:t>
            </a:r>
            <a:r>
              <a:rPr lang="en-US" dirty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精機）</a:t>
            </a:r>
          </a:p>
          <a:p>
            <a:pPr>
              <a:lnSpc>
                <a:spcPct val="70000"/>
              </a:lnSpc>
            </a:pPr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318776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2-B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状態があるとき。</a:t>
            </a:r>
          </a:p>
          <a:p>
            <a:endParaRPr lang="ja-JP" altLang="en-US" dirty="0"/>
          </a:p>
        </p:txBody>
      </p:sp>
      <p:sp>
        <p:nvSpPr>
          <p:cNvPr id="2" name="正方形/長方形 1"/>
          <p:cNvSpPr/>
          <p:nvPr/>
        </p:nvSpPr>
        <p:spPr>
          <a:xfrm>
            <a:off x="880946" y="537217"/>
            <a:ext cx="10482147" cy="5759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80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JOA88</dc:creator>
  <cp:lastModifiedBy>user03</cp:lastModifiedBy>
  <cp:revision>7</cp:revision>
  <dcterms:created xsi:type="dcterms:W3CDTF">2012-09-25T09:04:20Z</dcterms:created>
  <dcterms:modified xsi:type="dcterms:W3CDTF">2025-05-21T05:17:25Z</dcterms:modified>
</cp:coreProperties>
</file>