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02" y="72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2025/5/21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2025/5/21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2025/5/21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2025/5/21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2025/5/21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2025/5/21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2025/5/21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2025/5/21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2025/5/21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2025/5/21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2025/5/21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9B6D-0C42-384A-9351-2EB87C707B5E}" type="datetimeFigureOut">
              <a:rPr lang="ja-JP" altLang="en-US" smtClean="0"/>
              <a:pPr/>
              <a:t>2025/5/21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502872" y="2063877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東北整形災害外科学会</a:t>
            </a:r>
          </a:p>
          <a:p>
            <a:pPr algn="ctr"/>
            <a:r>
              <a:rPr lang="ja-JP" altLang="en-US" sz="3600" b="1" dirty="0"/>
              <a:t>筆頭演者の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/>
              <a:t>筆頭演者氏名</a:t>
            </a:r>
            <a:r>
              <a:rPr lang="ja-JP" altLang="en-US" sz="2800" dirty="0"/>
              <a:t>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838912" y="563343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02872" y="4637548"/>
            <a:ext cx="70917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演題発表に関連し，開示すべき</a:t>
            </a:r>
            <a:r>
              <a:rPr lang="en-US" sz="2400" dirty="0"/>
              <a:t>COI</a:t>
            </a:r>
            <a:r>
              <a:rPr lang="ja-JP" altLang="en-US" sz="2400" dirty="0"/>
              <a:t>関係にある企業等はありません。</a:t>
            </a:r>
          </a:p>
          <a:p>
            <a:endParaRPr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318776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2-A</a:t>
            </a:r>
            <a:r>
              <a:rPr lang="ja-JP" altLang="en-US" sz="2000" b="1" dirty="0"/>
              <a:t>　学術講演会口頭発表時、申告すべき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状態がないとき。</a:t>
            </a:r>
          </a:p>
          <a:p>
            <a:endParaRPr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814039" y="537217"/>
            <a:ext cx="10426390" cy="5759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52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セカンドPC</dc:creator>
  <cp:lastModifiedBy>user03</cp:lastModifiedBy>
  <cp:revision>10</cp:revision>
  <dcterms:created xsi:type="dcterms:W3CDTF">2012-09-25T09:04:10Z</dcterms:created>
  <dcterms:modified xsi:type="dcterms:W3CDTF">2025-05-21T05:16:48Z</dcterms:modified>
</cp:coreProperties>
</file>